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5A7D"/>
    <a:srgbClr val="F96239"/>
    <a:srgbClr val="8DC6E8"/>
    <a:srgbClr val="71D54C"/>
    <a:srgbClr val="F92239"/>
    <a:srgbClr val="D9D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06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2"/>
            <a:ext cx="5829300" cy="3501813"/>
          </a:xfrm>
        </p:spPr>
        <p:txBody>
          <a:bodyPr anchor="b"/>
          <a:lstStyle>
            <a:lvl1pPr algn="ctr">
              <a:defRPr sz="12089"/>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4836"/>
            </a:lvl1pPr>
            <a:lvl2pPr marL="921158" indent="0" algn="ctr">
              <a:buNone/>
              <a:defRPr sz="4030"/>
            </a:lvl2pPr>
            <a:lvl3pPr marL="1842315" indent="0" algn="ctr">
              <a:buNone/>
              <a:defRPr sz="3627"/>
            </a:lvl3pPr>
            <a:lvl4pPr marL="2763473" indent="0" algn="ctr">
              <a:buNone/>
              <a:defRPr sz="3223"/>
            </a:lvl4pPr>
            <a:lvl5pPr marL="3684631" indent="0" algn="ctr">
              <a:buNone/>
              <a:defRPr sz="3223"/>
            </a:lvl5pPr>
            <a:lvl6pPr marL="4605789" indent="0" algn="ctr">
              <a:buNone/>
              <a:defRPr sz="3223"/>
            </a:lvl6pPr>
            <a:lvl7pPr marL="5526947" indent="0" algn="ctr">
              <a:buNone/>
              <a:defRPr sz="3223"/>
            </a:lvl7pPr>
            <a:lvl8pPr marL="6448104" indent="0" algn="ctr">
              <a:buNone/>
              <a:defRPr sz="3223"/>
            </a:lvl8pPr>
            <a:lvl9pPr marL="7369262" indent="0" algn="ctr">
              <a:buNone/>
              <a:defRPr sz="32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437662-DFE0-47C0-A119-241F85182575}"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123613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37662-DFE0-47C0-A119-241F85182575}"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73245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6"/>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2" y="535516"/>
            <a:ext cx="4930617"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37662-DFE0-47C0-A119-241F85182575}"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397998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37662-DFE0-47C0-A119-241F85182575}"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143667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6"/>
            <a:ext cx="6703695" cy="4184014"/>
          </a:xfrm>
        </p:spPr>
        <p:txBody>
          <a:bodyPr anchor="b"/>
          <a:lstStyle>
            <a:lvl1pPr>
              <a:defRPr sz="12089"/>
            </a:lvl1pPr>
          </a:lstStyle>
          <a:p>
            <a:r>
              <a:rPr lang="en-US"/>
              <a:t>Click to edit Master title style</a:t>
            </a:r>
            <a:endParaRPr lang="en-US" dirty="0"/>
          </a:p>
        </p:txBody>
      </p:sp>
      <p:sp>
        <p:nvSpPr>
          <p:cNvPr id="3" name="Text Placeholder 2"/>
          <p:cNvSpPr>
            <a:spLocks noGrp="1"/>
          </p:cNvSpPr>
          <p:nvPr>
            <p:ph type="body" idx="1"/>
          </p:nvPr>
        </p:nvSpPr>
        <p:spPr>
          <a:xfrm>
            <a:off x="530305" y="6731213"/>
            <a:ext cx="6703695" cy="2200274"/>
          </a:xfrm>
        </p:spPr>
        <p:txBody>
          <a:bodyPr/>
          <a:lstStyle>
            <a:lvl1pPr marL="0" indent="0">
              <a:buNone/>
              <a:defRPr sz="4836">
                <a:solidFill>
                  <a:schemeClr val="tx1">
                    <a:tint val="75000"/>
                  </a:schemeClr>
                </a:solidFill>
              </a:defRPr>
            </a:lvl1pPr>
            <a:lvl2pPr marL="921158" indent="0">
              <a:buNone/>
              <a:defRPr sz="4030">
                <a:solidFill>
                  <a:schemeClr val="tx1">
                    <a:tint val="75000"/>
                  </a:schemeClr>
                </a:solidFill>
              </a:defRPr>
            </a:lvl2pPr>
            <a:lvl3pPr marL="1842315" indent="0">
              <a:buNone/>
              <a:defRPr sz="3627">
                <a:solidFill>
                  <a:schemeClr val="tx1">
                    <a:tint val="75000"/>
                  </a:schemeClr>
                </a:solidFill>
              </a:defRPr>
            </a:lvl3pPr>
            <a:lvl4pPr marL="2763473" indent="0">
              <a:buNone/>
              <a:defRPr sz="3223">
                <a:solidFill>
                  <a:schemeClr val="tx1">
                    <a:tint val="75000"/>
                  </a:schemeClr>
                </a:solidFill>
              </a:defRPr>
            </a:lvl4pPr>
            <a:lvl5pPr marL="3684631" indent="0">
              <a:buNone/>
              <a:defRPr sz="3223">
                <a:solidFill>
                  <a:schemeClr val="tx1">
                    <a:tint val="75000"/>
                  </a:schemeClr>
                </a:solidFill>
              </a:defRPr>
            </a:lvl5pPr>
            <a:lvl6pPr marL="4605789" indent="0">
              <a:buNone/>
              <a:defRPr sz="3223">
                <a:solidFill>
                  <a:schemeClr val="tx1">
                    <a:tint val="75000"/>
                  </a:schemeClr>
                </a:solidFill>
              </a:defRPr>
            </a:lvl6pPr>
            <a:lvl7pPr marL="5526947" indent="0">
              <a:buNone/>
              <a:defRPr sz="3223">
                <a:solidFill>
                  <a:schemeClr val="tx1">
                    <a:tint val="75000"/>
                  </a:schemeClr>
                </a:solidFill>
              </a:defRPr>
            </a:lvl7pPr>
            <a:lvl8pPr marL="6448104" indent="0">
              <a:buNone/>
              <a:defRPr sz="3223">
                <a:solidFill>
                  <a:schemeClr val="tx1">
                    <a:tint val="75000"/>
                  </a:schemeClr>
                </a:solidFill>
              </a:defRPr>
            </a:lvl8pPr>
            <a:lvl9pPr marL="7369262" indent="0">
              <a:buNone/>
              <a:defRPr sz="32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37662-DFE0-47C0-A119-241F85182575}"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77898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437662-DFE0-47C0-A119-241F85182575}"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348999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17"/>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4836" b="1"/>
            </a:lvl1pPr>
            <a:lvl2pPr marL="921158" indent="0">
              <a:buNone/>
              <a:defRPr sz="4030" b="1"/>
            </a:lvl2pPr>
            <a:lvl3pPr marL="1842315" indent="0">
              <a:buNone/>
              <a:defRPr sz="3627" b="1"/>
            </a:lvl3pPr>
            <a:lvl4pPr marL="2763473" indent="0">
              <a:buNone/>
              <a:defRPr sz="3223" b="1"/>
            </a:lvl4pPr>
            <a:lvl5pPr marL="3684631" indent="0">
              <a:buNone/>
              <a:defRPr sz="3223" b="1"/>
            </a:lvl5pPr>
            <a:lvl6pPr marL="4605789" indent="0">
              <a:buNone/>
              <a:defRPr sz="3223" b="1"/>
            </a:lvl6pPr>
            <a:lvl7pPr marL="5526947" indent="0">
              <a:buNone/>
              <a:defRPr sz="3223" b="1"/>
            </a:lvl7pPr>
            <a:lvl8pPr marL="6448104" indent="0">
              <a:buNone/>
              <a:defRPr sz="3223" b="1"/>
            </a:lvl8pPr>
            <a:lvl9pPr marL="7369262" indent="0">
              <a:buNone/>
              <a:defRPr sz="3223" b="1"/>
            </a:lvl9pPr>
          </a:lstStyle>
          <a:p>
            <a:pPr lvl="0"/>
            <a:r>
              <a:rPr lang="en-US"/>
              <a:t>Click to edit Master text styles</a:t>
            </a:r>
          </a:p>
        </p:txBody>
      </p:sp>
      <p:sp>
        <p:nvSpPr>
          <p:cNvPr id="4" name="Content Placeholder 3"/>
          <p:cNvSpPr>
            <a:spLocks noGrp="1"/>
          </p:cNvSpPr>
          <p:nvPr>
            <p:ph sz="half" idx="2"/>
          </p:nvPr>
        </p:nvSpPr>
        <p:spPr>
          <a:xfrm>
            <a:off x="535366" y="3674111"/>
            <a:ext cx="3288089" cy="5404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9" y="2465706"/>
            <a:ext cx="3304282" cy="1208404"/>
          </a:xfrm>
        </p:spPr>
        <p:txBody>
          <a:bodyPr anchor="b"/>
          <a:lstStyle>
            <a:lvl1pPr marL="0" indent="0">
              <a:buNone/>
              <a:defRPr sz="4836" b="1"/>
            </a:lvl1pPr>
            <a:lvl2pPr marL="921158" indent="0">
              <a:buNone/>
              <a:defRPr sz="4030" b="1"/>
            </a:lvl2pPr>
            <a:lvl3pPr marL="1842315" indent="0">
              <a:buNone/>
              <a:defRPr sz="3627" b="1"/>
            </a:lvl3pPr>
            <a:lvl4pPr marL="2763473" indent="0">
              <a:buNone/>
              <a:defRPr sz="3223" b="1"/>
            </a:lvl4pPr>
            <a:lvl5pPr marL="3684631" indent="0">
              <a:buNone/>
              <a:defRPr sz="3223" b="1"/>
            </a:lvl5pPr>
            <a:lvl6pPr marL="4605789" indent="0">
              <a:buNone/>
              <a:defRPr sz="3223" b="1"/>
            </a:lvl6pPr>
            <a:lvl7pPr marL="5526947" indent="0">
              <a:buNone/>
              <a:defRPr sz="3223" b="1"/>
            </a:lvl7pPr>
            <a:lvl8pPr marL="6448104" indent="0">
              <a:buNone/>
              <a:defRPr sz="3223" b="1"/>
            </a:lvl8pPr>
            <a:lvl9pPr marL="7369262" indent="0">
              <a:buNone/>
              <a:defRPr sz="3223" b="1"/>
            </a:lvl9pPr>
          </a:lstStyle>
          <a:p>
            <a:pPr lvl="0"/>
            <a:r>
              <a:rPr lang="en-US"/>
              <a:t>Click to edit Master text styles</a:t>
            </a:r>
          </a:p>
        </p:txBody>
      </p:sp>
      <p:sp>
        <p:nvSpPr>
          <p:cNvPr id="6" name="Content Placeholder 5"/>
          <p:cNvSpPr>
            <a:spLocks noGrp="1"/>
          </p:cNvSpPr>
          <p:nvPr>
            <p:ph sz="quarter" idx="4"/>
          </p:nvPr>
        </p:nvSpPr>
        <p:spPr>
          <a:xfrm>
            <a:off x="3934779" y="3674111"/>
            <a:ext cx="3304282" cy="5404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437662-DFE0-47C0-A119-241F85182575}"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341382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437662-DFE0-47C0-A119-241F85182575}"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422835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37662-DFE0-47C0-A119-241F85182575}"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34843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6447"/>
            </a:lvl1pPr>
          </a:lstStyle>
          <a:p>
            <a:r>
              <a:rPr lang="en-US"/>
              <a:t>Click to edit Master title style</a:t>
            </a:r>
            <a:endParaRPr lang="en-US" dirty="0"/>
          </a:p>
        </p:txBody>
      </p:sp>
      <p:sp>
        <p:nvSpPr>
          <p:cNvPr id="3" name="Content Placeholder 2"/>
          <p:cNvSpPr>
            <a:spLocks noGrp="1"/>
          </p:cNvSpPr>
          <p:nvPr>
            <p:ph idx="1"/>
          </p:nvPr>
        </p:nvSpPr>
        <p:spPr>
          <a:xfrm>
            <a:off x="3304283" y="1448224"/>
            <a:ext cx="3934778" cy="7147983"/>
          </a:xfrm>
        </p:spPr>
        <p:txBody>
          <a:bodyPr/>
          <a:lstStyle>
            <a:lvl1pPr>
              <a:defRPr sz="6447"/>
            </a:lvl1pPr>
            <a:lvl2pPr>
              <a:defRPr sz="5642"/>
            </a:lvl2pPr>
            <a:lvl3pPr>
              <a:defRPr sz="4836"/>
            </a:lvl3pPr>
            <a:lvl4pPr>
              <a:defRPr sz="4030"/>
            </a:lvl4pPr>
            <a:lvl5pPr>
              <a:defRPr sz="4030"/>
            </a:lvl5pPr>
            <a:lvl6pPr>
              <a:defRPr sz="4030"/>
            </a:lvl6pPr>
            <a:lvl7pPr>
              <a:defRPr sz="4030"/>
            </a:lvl7pPr>
            <a:lvl8pPr>
              <a:defRPr sz="4030"/>
            </a:lvl8pPr>
            <a:lvl9pPr>
              <a:defRPr sz="40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6" y="3017520"/>
            <a:ext cx="2506801" cy="5590329"/>
          </a:xfrm>
        </p:spPr>
        <p:txBody>
          <a:bodyPr/>
          <a:lstStyle>
            <a:lvl1pPr marL="0" indent="0">
              <a:buNone/>
              <a:defRPr sz="3223"/>
            </a:lvl1pPr>
            <a:lvl2pPr marL="921158" indent="0">
              <a:buNone/>
              <a:defRPr sz="2821"/>
            </a:lvl2pPr>
            <a:lvl3pPr marL="1842315" indent="0">
              <a:buNone/>
              <a:defRPr sz="2417"/>
            </a:lvl3pPr>
            <a:lvl4pPr marL="2763473" indent="0">
              <a:buNone/>
              <a:defRPr sz="2015"/>
            </a:lvl4pPr>
            <a:lvl5pPr marL="3684631" indent="0">
              <a:buNone/>
              <a:defRPr sz="2015"/>
            </a:lvl5pPr>
            <a:lvl6pPr marL="4605789" indent="0">
              <a:buNone/>
              <a:defRPr sz="2015"/>
            </a:lvl6pPr>
            <a:lvl7pPr marL="5526947" indent="0">
              <a:buNone/>
              <a:defRPr sz="2015"/>
            </a:lvl7pPr>
            <a:lvl8pPr marL="6448104" indent="0">
              <a:buNone/>
              <a:defRPr sz="2015"/>
            </a:lvl8pPr>
            <a:lvl9pPr marL="7369262" indent="0">
              <a:buNone/>
              <a:defRPr sz="2015"/>
            </a:lvl9pPr>
          </a:lstStyle>
          <a:p>
            <a:pPr lvl="0"/>
            <a:r>
              <a:rPr lang="en-US"/>
              <a:t>Click to edit Master text styles</a:t>
            </a:r>
          </a:p>
        </p:txBody>
      </p:sp>
      <p:sp>
        <p:nvSpPr>
          <p:cNvPr id="5" name="Date Placeholder 4"/>
          <p:cNvSpPr>
            <a:spLocks noGrp="1"/>
          </p:cNvSpPr>
          <p:nvPr>
            <p:ph type="dt" sz="half" idx="10"/>
          </p:nvPr>
        </p:nvSpPr>
        <p:spPr/>
        <p:txBody>
          <a:bodyPr/>
          <a:lstStyle/>
          <a:p>
            <a:fld id="{66437662-DFE0-47C0-A119-241F85182575}"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428217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64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4"/>
            <a:ext cx="3934778" cy="7147983"/>
          </a:xfrm>
        </p:spPr>
        <p:txBody>
          <a:bodyPr anchor="t"/>
          <a:lstStyle>
            <a:lvl1pPr marL="0" indent="0">
              <a:buNone/>
              <a:defRPr sz="6447"/>
            </a:lvl1pPr>
            <a:lvl2pPr marL="921158" indent="0">
              <a:buNone/>
              <a:defRPr sz="5642"/>
            </a:lvl2pPr>
            <a:lvl3pPr marL="1842315" indent="0">
              <a:buNone/>
              <a:defRPr sz="4836"/>
            </a:lvl3pPr>
            <a:lvl4pPr marL="2763473" indent="0">
              <a:buNone/>
              <a:defRPr sz="4030"/>
            </a:lvl4pPr>
            <a:lvl5pPr marL="3684631" indent="0">
              <a:buNone/>
              <a:defRPr sz="4030"/>
            </a:lvl5pPr>
            <a:lvl6pPr marL="4605789" indent="0">
              <a:buNone/>
              <a:defRPr sz="4030"/>
            </a:lvl6pPr>
            <a:lvl7pPr marL="5526947" indent="0">
              <a:buNone/>
              <a:defRPr sz="4030"/>
            </a:lvl7pPr>
            <a:lvl8pPr marL="6448104" indent="0">
              <a:buNone/>
              <a:defRPr sz="4030"/>
            </a:lvl8pPr>
            <a:lvl9pPr marL="7369262" indent="0">
              <a:buNone/>
              <a:defRPr sz="4030"/>
            </a:lvl9pPr>
          </a:lstStyle>
          <a:p>
            <a:r>
              <a:rPr lang="en-US"/>
              <a:t>Click icon to add picture</a:t>
            </a:r>
            <a:endParaRPr lang="en-US" dirty="0"/>
          </a:p>
        </p:txBody>
      </p:sp>
      <p:sp>
        <p:nvSpPr>
          <p:cNvPr id="4" name="Text Placeholder 3"/>
          <p:cNvSpPr>
            <a:spLocks noGrp="1"/>
          </p:cNvSpPr>
          <p:nvPr>
            <p:ph type="body" sz="half" idx="2"/>
          </p:nvPr>
        </p:nvSpPr>
        <p:spPr>
          <a:xfrm>
            <a:off x="535366" y="3017520"/>
            <a:ext cx="2506801" cy="5590329"/>
          </a:xfrm>
        </p:spPr>
        <p:txBody>
          <a:bodyPr/>
          <a:lstStyle>
            <a:lvl1pPr marL="0" indent="0">
              <a:buNone/>
              <a:defRPr sz="3223"/>
            </a:lvl1pPr>
            <a:lvl2pPr marL="921158" indent="0">
              <a:buNone/>
              <a:defRPr sz="2821"/>
            </a:lvl2pPr>
            <a:lvl3pPr marL="1842315" indent="0">
              <a:buNone/>
              <a:defRPr sz="2417"/>
            </a:lvl3pPr>
            <a:lvl4pPr marL="2763473" indent="0">
              <a:buNone/>
              <a:defRPr sz="2015"/>
            </a:lvl4pPr>
            <a:lvl5pPr marL="3684631" indent="0">
              <a:buNone/>
              <a:defRPr sz="2015"/>
            </a:lvl5pPr>
            <a:lvl6pPr marL="4605789" indent="0">
              <a:buNone/>
              <a:defRPr sz="2015"/>
            </a:lvl6pPr>
            <a:lvl7pPr marL="5526947" indent="0">
              <a:buNone/>
              <a:defRPr sz="2015"/>
            </a:lvl7pPr>
            <a:lvl8pPr marL="6448104" indent="0">
              <a:buNone/>
              <a:defRPr sz="2015"/>
            </a:lvl8pPr>
            <a:lvl9pPr marL="7369262" indent="0">
              <a:buNone/>
              <a:defRPr sz="2015"/>
            </a:lvl9pPr>
          </a:lstStyle>
          <a:p>
            <a:pPr lvl="0"/>
            <a:r>
              <a:rPr lang="en-US"/>
              <a:t>Click to edit Master text styles</a:t>
            </a:r>
          </a:p>
        </p:txBody>
      </p:sp>
      <p:sp>
        <p:nvSpPr>
          <p:cNvPr id="5" name="Date Placeholder 4"/>
          <p:cNvSpPr>
            <a:spLocks noGrp="1"/>
          </p:cNvSpPr>
          <p:nvPr>
            <p:ph type="dt" sz="half" idx="10"/>
          </p:nvPr>
        </p:nvSpPr>
        <p:spPr/>
        <p:txBody>
          <a:bodyPr/>
          <a:lstStyle/>
          <a:p>
            <a:fld id="{66437662-DFE0-47C0-A119-241F85182575}"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D0C0A-7BE2-450B-A783-E592699B5BD0}" type="slidenum">
              <a:rPr lang="en-US" smtClean="0"/>
              <a:t>‹#›</a:t>
            </a:fld>
            <a:endParaRPr lang="en-US"/>
          </a:p>
        </p:txBody>
      </p:sp>
    </p:spTree>
    <p:extLst>
      <p:ext uri="{BB962C8B-B14F-4D97-AF65-F5344CB8AC3E}">
        <p14:creationId xmlns:p14="http://schemas.microsoft.com/office/powerpoint/2010/main" val="1313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535517"/>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4"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8"/>
            <a:ext cx="1748790" cy="535517"/>
          </a:xfrm>
          <a:prstGeom prst="rect">
            <a:avLst/>
          </a:prstGeom>
        </p:spPr>
        <p:txBody>
          <a:bodyPr vert="horz" lIns="91440" tIns="45720" rIns="91440" bIns="45720" rtlCol="0" anchor="ctr"/>
          <a:lstStyle>
            <a:lvl1pPr algn="l">
              <a:defRPr sz="2417">
                <a:solidFill>
                  <a:schemeClr val="tx1">
                    <a:tint val="75000"/>
                  </a:schemeClr>
                </a:solidFill>
              </a:defRPr>
            </a:lvl1pPr>
          </a:lstStyle>
          <a:p>
            <a:fld id="{66437662-DFE0-47C0-A119-241F85182575}" type="datetimeFigureOut">
              <a:rPr lang="en-US" smtClean="0"/>
              <a:t>3/28/2022</a:t>
            </a:fld>
            <a:endParaRPr lang="en-US"/>
          </a:p>
        </p:txBody>
      </p:sp>
      <p:sp>
        <p:nvSpPr>
          <p:cNvPr id="5" name="Footer Placeholder 4"/>
          <p:cNvSpPr>
            <a:spLocks noGrp="1"/>
          </p:cNvSpPr>
          <p:nvPr>
            <p:ph type="ftr" sz="quarter" idx="3"/>
          </p:nvPr>
        </p:nvSpPr>
        <p:spPr>
          <a:xfrm>
            <a:off x="2574609" y="9322648"/>
            <a:ext cx="2623185" cy="535517"/>
          </a:xfrm>
          <a:prstGeom prst="rect">
            <a:avLst/>
          </a:prstGeom>
        </p:spPr>
        <p:txBody>
          <a:bodyPr vert="horz" lIns="91440" tIns="45720" rIns="91440" bIns="45720" rtlCol="0" anchor="ctr"/>
          <a:lstStyle>
            <a:lvl1pPr algn="ctr">
              <a:defRPr sz="241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8"/>
            <a:ext cx="1748790" cy="535517"/>
          </a:xfrm>
          <a:prstGeom prst="rect">
            <a:avLst/>
          </a:prstGeom>
        </p:spPr>
        <p:txBody>
          <a:bodyPr vert="horz" lIns="91440" tIns="45720" rIns="91440" bIns="45720" rtlCol="0" anchor="ctr"/>
          <a:lstStyle>
            <a:lvl1pPr algn="r">
              <a:defRPr sz="2417">
                <a:solidFill>
                  <a:schemeClr val="tx1">
                    <a:tint val="75000"/>
                  </a:schemeClr>
                </a:solidFill>
              </a:defRPr>
            </a:lvl1pPr>
          </a:lstStyle>
          <a:p>
            <a:fld id="{F4BD0C0A-7BE2-450B-A783-E592699B5BD0}" type="slidenum">
              <a:rPr lang="en-US" smtClean="0"/>
              <a:t>‹#›</a:t>
            </a:fld>
            <a:endParaRPr lang="en-US"/>
          </a:p>
        </p:txBody>
      </p:sp>
    </p:spTree>
    <p:extLst>
      <p:ext uri="{BB962C8B-B14F-4D97-AF65-F5344CB8AC3E}">
        <p14:creationId xmlns:p14="http://schemas.microsoft.com/office/powerpoint/2010/main" val="23243527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42315" rtl="0" eaLnBrk="1" latinLnBrk="0" hangingPunct="1">
        <a:lnSpc>
          <a:spcPct val="90000"/>
        </a:lnSpc>
        <a:spcBef>
          <a:spcPct val="0"/>
        </a:spcBef>
        <a:buNone/>
        <a:defRPr sz="8865" kern="1200">
          <a:solidFill>
            <a:schemeClr val="tx1"/>
          </a:solidFill>
          <a:latin typeface="+mj-lt"/>
          <a:ea typeface="+mj-ea"/>
          <a:cs typeface="+mj-cs"/>
        </a:defRPr>
      </a:lvl1pPr>
    </p:titleStyle>
    <p:bodyStyle>
      <a:lvl1pPr marL="460579" indent="-460579" algn="l" defTabSz="1842315" rtl="0" eaLnBrk="1" latinLnBrk="0" hangingPunct="1">
        <a:lnSpc>
          <a:spcPct val="90000"/>
        </a:lnSpc>
        <a:spcBef>
          <a:spcPts val="2015"/>
        </a:spcBef>
        <a:buFont typeface="Arial" panose="020B0604020202020204" pitchFamily="34" charset="0"/>
        <a:buChar char="•"/>
        <a:defRPr sz="5642" kern="1200">
          <a:solidFill>
            <a:schemeClr val="tx1"/>
          </a:solidFill>
          <a:latin typeface="+mn-lt"/>
          <a:ea typeface="+mn-ea"/>
          <a:cs typeface="+mn-cs"/>
        </a:defRPr>
      </a:lvl1pPr>
      <a:lvl2pPr marL="1381736" indent="-460579" algn="l" defTabSz="1842315" rtl="0" eaLnBrk="1" latinLnBrk="0" hangingPunct="1">
        <a:lnSpc>
          <a:spcPct val="90000"/>
        </a:lnSpc>
        <a:spcBef>
          <a:spcPts val="1008"/>
        </a:spcBef>
        <a:buFont typeface="Arial" panose="020B0604020202020204" pitchFamily="34" charset="0"/>
        <a:buChar char="•"/>
        <a:defRPr sz="4836" kern="1200">
          <a:solidFill>
            <a:schemeClr val="tx1"/>
          </a:solidFill>
          <a:latin typeface="+mn-lt"/>
          <a:ea typeface="+mn-ea"/>
          <a:cs typeface="+mn-cs"/>
        </a:defRPr>
      </a:lvl2pPr>
      <a:lvl3pPr marL="2302894" indent="-460579" algn="l" defTabSz="1842315" rtl="0" eaLnBrk="1" latinLnBrk="0" hangingPunct="1">
        <a:lnSpc>
          <a:spcPct val="90000"/>
        </a:lnSpc>
        <a:spcBef>
          <a:spcPts val="1008"/>
        </a:spcBef>
        <a:buFont typeface="Arial" panose="020B0604020202020204" pitchFamily="34" charset="0"/>
        <a:buChar char="•"/>
        <a:defRPr sz="4030" kern="1200">
          <a:solidFill>
            <a:schemeClr val="tx1"/>
          </a:solidFill>
          <a:latin typeface="+mn-lt"/>
          <a:ea typeface="+mn-ea"/>
          <a:cs typeface="+mn-cs"/>
        </a:defRPr>
      </a:lvl3pPr>
      <a:lvl4pPr marL="3224053" indent="-460579" algn="l" defTabSz="1842315" rtl="0" eaLnBrk="1" latinLnBrk="0" hangingPunct="1">
        <a:lnSpc>
          <a:spcPct val="90000"/>
        </a:lnSpc>
        <a:spcBef>
          <a:spcPts val="1008"/>
        </a:spcBef>
        <a:buFont typeface="Arial" panose="020B0604020202020204" pitchFamily="34" charset="0"/>
        <a:buChar char="•"/>
        <a:defRPr sz="3627" kern="1200">
          <a:solidFill>
            <a:schemeClr val="tx1"/>
          </a:solidFill>
          <a:latin typeface="+mn-lt"/>
          <a:ea typeface="+mn-ea"/>
          <a:cs typeface="+mn-cs"/>
        </a:defRPr>
      </a:lvl4pPr>
      <a:lvl5pPr marL="4145210" indent="-460579" algn="l" defTabSz="1842315" rtl="0" eaLnBrk="1" latinLnBrk="0" hangingPunct="1">
        <a:lnSpc>
          <a:spcPct val="90000"/>
        </a:lnSpc>
        <a:spcBef>
          <a:spcPts val="1008"/>
        </a:spcBef>
        <a:buFont typeface="Arial" panose="020B0604020202020204" pitchFamily="34" charset="0"/>
        <a:buChar char="•"/>
        <a:defRPr sz="3627" kern="1200">
          <a:solidFill>
            <a:schemeClr val="tx1"/>
          </a:solidFill>
          <a:latin typeface="+mn-lt"/>
          <a:ea typeface="+mn-ea"/>
          <a:cs typeface="+mn-cs"/>
        </a:defRPr>
      </a:lvl5pPr>
      <a:lvl6pPr marL="5066368" indent="-460579" algn="l" defTabSz="1842315" rtl="0" eaLnBrk="1" latinLnBrk="0" hangingPunct="1">
        <a:lnSpc>
          <a:spcPct val="90000"/>
        </a:lnSpc>
        <a:spcBef>
          <a:spcPts val="1008"/>
        </a:spcBef>
        <a:buFont typeface="Arial" panose="020B0604020202020204" pitchFamily="34" charset="0"/>
        <a:buChar char="•"/>
        <a:defRPr sz="3627" kern="1200">
          <a:solidFill>
            <a:schemeClr val="tx1"/>
          </a:solidFill>
          <a:latin typeface="+mn-lt"/>
          <a:ea typeface="+mn-ea"/>
          <a:cs typeface="+mn-cs"/>
        </a:defRPr>
      </a:lvl6pPr>
      <a:lvl7pPr marL="5987525" indent="-460579" algn="l" defTabSz="1842315" rtl="0" eaLnBrk="1" latinLnBrk="0" hangingPunct="1">
        <a:lnSpc>
          <a:spcPct val="90000"/>
        </a:lnSpc>
        <a:spcBef>
          <a:spcPts val="1008"/>
        </a:spcBef>
        <a:buFont typeface="Arial" panose="020B0604020202020204" pitchFamily="34" charset="0"/>
        <a:buChar char="•"/>
        <a:defRPr sz="3627" kern="1200">
          <a:solidFill>
            <a:schemeClr val="tx1"/>
          </a:solidFill>
          <a:latin typeface="+mn-lt"/>
          <a:ea typeface="+mn-ea"/>
          <a:cs typeface="+mn-cs"/>
        </a:defRPr>
      </a:lvl7pPr>
      <a:lvl8pPr marL="6908683" indent="-460579" algn="l" defTabSz="1842315" rtl="0" eaLnBrk="1" latinLnBrk="0" hangingPunct="1">
        <a:lnSpc>
          <a:spcPct val="90000"/>
        </a:lnSpc>
        <a:spcBef>
          <a:spcPts val="1008"/>
        </a:spcBef>
        <a:buFont typeface="Arial" panose="020B0604020202020204" pitchFamily="34" charset="0"/>
        <a:buChar char="•"/>
        <a:defRPr sz="3627" kern="1200">
          <a:solidFill>
            <a:schemeClr val="tx1"/>
          </a:solidFill>
          <a:latin typeface="+mn-lt"/>
          <a:ea typeface="+mn-ea"/>
          <a:cs typeface="+mn-cs"/>
        </a:defRPr>
      </a:lvl8pPr>
      <a:lvl9pPr marL="7829841" indent="-460579" algn="l" defTabSz="1842315" rtl="0" eaLnBrk="1" latinLnBrk="0" hangingPunct="1">
        <a:lnSpc>
          <a:spcPct val="90000"/>
        </a:lnSpc>
        <a:spcBef>
          <a:spcPts val="1008"/>
        </a:spcBef>
        <a:buFont typeface="Arial" panose="020B0604020202020204" pitchFamily="34" charset="0"/>
        <a:buChar char="•"/>
        <a:defRPr sz="3627" kern="1200">
          <a:solidFill>
            <a:schemeClr val="tx1"/>
          </a:solidFill>
          <a:latin typeface="+mn-lt"/>
          <a:ea typeface="+mn-ea"/>
          <a:cs typeface="+mn-cs"/>
        </a:defRPr>
      </a:lvl9pPr>
    </p:bodyStyle>
    <p:otherStyle>
      <a:defPPr>
        <a:defRPr lang="en-US"/>
      </a:defPPr>
      <a:lvl1pPr marL="0" algn="l" defTabSz="1842315" rtl="0" eaLnBrk="1" latinLnBrk="0" hangingPunct="1">
        <a:defRPr sz="3627" kern="1200">
          <a:solidFill>
            <a:schemeClr val="tx1"/>
          </a:solidFill>
          <a:latin typeface="+mn-lt"/>
          <a:ea typeface="+mn-ea"/>
          <a:cs typeface="+mn-cs"/>
        </a:defRPr>
      </a:lvl1pPr>
      <a:lvl2pPr marL="921158" algn="l" defTabSz="1842315" rtl="0" eaLnBrk="1" latinLnBrk="0" hangingPunct="1">
        <a:defRPr sz="3627" kern="1200">
          <a:solidFill>
            <a:schemeClr val="tx1"/>
          </a:solidFill>
          <a:latin typeface="+mn-lt"/>
          <a:ea typeface="+mn-ea"/>
          <a:cs typeface="+mn-cs"/>
        </a:defRPr>
      </a:lvl2pPr>
      <a:lvl3pPr marL="1842315" algn="l" defTabSz="1842315" rtl="0" eaLnBrk="1" latinLnBrk="0" hangingPunct="1">
        <a:defRPr sz="3627" kern="1200">
          <a:solidFill>
            <a:schemeClr val="tx1"/>
          </a:solidFill>
          <a:latin typeface="+mn-lt"/>
          <a:ea typeface="+mn-ea"/>
          <a:cs typeface="+mn-cs"/>
        </a:defRPr>
      </a:lvl3pPr>
      <a:lvl4pPr marL="2763473" algn="l" defTabSz="1842315" rtl="0" eaLnBrk="1" latinLnBrk="0" hangingPunct="1">
        <a:defRPr sz="3627" kern="1200">
          <a:solidFill>
            <a:schemeClr val="tx1"/>
          </a:solidFill>
          <a:latin typeface="+mn-lt"/>
          <a:ea typeface="+mn-ea"/>
          <a:cs typeface="+mn-cs"/>
        </a:defRPr>
      </a:lvl4pPr>
      <a:lvl5pPr marL="3684631" algn="l" defTabSz="1842315" rtl="0" eaLnBrk="1" latinLnBrk="0" hangingPunct="1">
        <a:defRPr sz="3627" kern="1200">
          <a:solidFill>
            <a:schemeClr val="tx1"/>
          </a:solidFill>
          <a:latin typeface="+mn-lt"/>
          <a:ea typeface="+mn-ea"/>
          <a:cs typeface="+mn-cs"/>
        </a:defRPr>
      </a:lvl5pPr>
      <a:lvl6pPr marL="4605789" algn="l" defTabSz="1842315" rtl="0" eaLnBrk="1" latinLnBrk="0" hangingPunct="1">
        <a:defRPr sz="3627" kern="1200">
          <a:solidFill>
            <a:schemeClr val="tx1"/>
          </a:solidFill>
          <a:latin typeface="+mn-lt"/>
          <a:ea typeface="+mn-ea"/>
          <a:cs typeface="+mn-cs"/>
        </a:defRPr>
      </a:lvl6pPr>
      <a:lvl7pPr marL="5526947" algn="l" defTabSz="1842315" rtl="0" eaLnBrk="1" latinLnBrk="0" hangingPunct="1">
        <a:defRPr sz="3627" kern="1200">
          <a:solidFill>
            <a:schemeClr val="tx1"/>
          </a:solidFill>
          <a:latin typeface="+mn-lt"/>
          <a:ea typeface="+mn-ea"/>
          <a:cs typeface="+mn-cs"/>
        </a:defRPr>
      </a:lvl7pPr>
      <a:lvl8pPr marL="6448104" algn="l" defTabSz="1842315" rtl="0" eaLnBrk="1" latinLnBrk="0" hangingPunct="1">
        <a:defRPr sz="3627" kern="1200">
          <a:solidFill>
            <a:schemeClr val="tx1"/>
          </a:solidFill>
          <a:latin typeface="+mn-lt"/>
          <a:ea typeface="+mn-ea"/>
          <a:cs typeface="+mn-cs"/>
        </a:defRPr>
      </a:lvl8pPr>
      <a:lvl9pPr marL="7369262" algn="l" defTabSz="1842315" rtl="0" eaLnBrk="1" latinLnBrk="0" hangingPunct="1">
        <a:defRPr sz="36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s@BIKE.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24BD7A3-92DC-4660-AAD0-D1AA064563E9}"/>
              </a:ext>
            </a:extLst>
          </p:cNvPr>
          <p:cNvPicPr>
            <a:picLocks noChangeAspect="1"/>
          </p:cNvPicPr>
          <p:nvPr/>
        </p:nvPicPr>
        <p:blipFill>
          <a:blip r:embed="rId2"/>
          <a:stretch>
            <a:fillRect/>
          </a:stretch>
        </p:blipFill>
        <p:spPr>
          <a:xfrm>
            <a:off x="250858" y="73930"/>
            <a:ext cx="7002572" cy="935289"/>
          </a:xfrm>
          <a:prstGeom prst="rect">
            <a:avLst/>
          </a:prstGeom>
        </p:spPr>
      </p:pic>
      <p:sp>
        <p:nvSpPr>
          <p:cNvPr id="4" name="TextBox 3">
            <a:extLst>
              <a:ext uri="{FF2B5EF4-FFF2-40B4-BE49-F238E27FC236}">
                <a16:creationId xmlns:a16="http://schemas.microsoft.com/office/drawing/2014/main" id="{0298BB65-6BF2-4872-B306-B227336B54A7}"/>
              </a:ext>
            </a:extLst>
          </p:cNvPr>
          <p:cNvSpPr txBox="1"/>
          <p:nvPr/>
        </p:nvSpPr>
        <p:spPr>
          <a:xfrm>
            <a:off x="250858" y="1160801"/>
            <a:ext cx="7270684" cy="7927298"/>
          </a:xfrm>
          <a:prstGeom prst="rect">
            <a:avLst/>
          </a:prstGeom>
          <a:noFill/>
        </p:spPr>
        <p:txBody>
          <a:bodyPr wrap="square" rtlCol="0">
            <a:spAutoFit/>
          </a:bodyPr>
          <a:lstStyle/>
          <a:p>
            <a:pPr>
              <a:lnSpc>
                <a:spcPct val="107000"/>
              </a:lnSpc>
            </a:pPr>
            <a:r>
              <a:rPr lang="en-US" b="1" dirty="0">
                <a:solidFill>
                  <a:srgbClr val="1F4E79"/>
                </a:solidFill>
                <a:latin typeface="Titillium Web" panose="00000500000000000000" pitchFamily="2" charset="0"/>
                <a:ea typeface="Times New Roman" panose="02020603050405020304" pitchFamily="18" charset="0"/>
                <a:cs typeface="Times New Roman" panose="02020603050405020304" pitchFamily="18" charset="0"/>
              </a:rPr>
              <a:t>OUR WARRANTY POLICY</a:t>
            </a:r>
            <a:br>
              <a:rPr lang="en-US" b="1" dirty="0">
                <a:solidFill>
                  <a:srgbClr val="2F5496"/>
                </a:solidFill>
                <a:latin typeface="Titillium Web" panose="00000500000000000000" pitchFamily="2" charset="0"/>
                <a:ea typeface="Times New Roman" panose="02020603050405020304" pitchFamily="18" charset="0"/>
                <a:cs typeface="Times New Roman" panose="02020603050405020304" pitchFamily="18" charset="0"/>
              </a:rPr>
            </a:b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The specific limited warranty covering your Denago branded ebike/bicycle purchased from BIKE.com ebike/bicycle is governed by the law of the state in the United States of America or province in Canada in which it was purchased and applies only to the ebike/bicycles purchased directly from BIKE.com or an authorized BIKE.com Retailer.  </a:t>
            </a:r>
            <a:b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After reviewing our warranty policy, if you believe you have a warranty claim, please complete the following at </a:t>
            </a:r>
            <a:r>
              <a:rPr lang="en-US" sz="1200" b="1" u="sng"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BIKE.com/claim</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b="1"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FRAMES AND FORKS:</a:t>
            </a:r>
            <a:br>
              <a:rPr lang="en-US"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Denago ebikes are warrantied for 2 years against manufacturing defects in materials and/or workmanship for the original owner.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b="1"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COMPONENTS (TRADITIONAL BIKE and EBIKE parts:</a:t>
            </a:r>
            <a:br>
              <a:rPr lang="en-US"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The following components are covered for 1 (one) year against manufacturing defects in materials and/or workmanship for the original owner.  These items are- stem, handlebar, seat post, seat/saddle, brakes, lights, bottom bracket, crank set, pedals, rims, wheel hub, freewheel, cassette, derailleur, shifter, branded fork (not made by Denago) motor, throttle, controller, wiring harness, LCD display, battery, kickstand, reflectors, and hardware.  Some items might have additional warranty provided by manufacturer and would be available by supplier directly.</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Note this does not cover normal wear products. The following items are NOT COVERED- tires, tubes, brake pads, housing, grips, chain, spokes</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After reviewing our warranty policy, if you believe you have a warranty claim, please complete the following at </a:t>
            </a:r>
            <a:r>
              <a:rPr lang="en-US" sz="1200" b="1" u="sng"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BIKE.com/claim</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spcAft>
                <a:spcPts val="907"/>
              </a:spcAft>
            </a:pP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Corrosion on electrical components is not covered by the warranty. You should dry the contacts on the battery and other electrical parts to prevent corrosion and oxidizing. Electrical contact cleaner can be used to keep connections clean if needed. In extreme weather (for example, in a community where roads are salted in winter) you can apply battery terminal grease as a preventative.</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b="1"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SHIPPING DAMAGE:</a:t>
            </a:r>
            <a:br>
              <a:rPr lang="en-US" b="1"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b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This is NOT a WARRANTY, but we still need your help on completing our attached claims form.   ALL SHIPPING DAMAGE CLAIMS must complete the attached claim for and must be made within 48 (Forty-Eight) hours after receipt of product from </a:t>
            </a:r>
            <a:r>
              <a:rPr lang="en-US" sz="1200" b="1" u="sng"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BIKE.com/claim</a:t>
            </a:r>
            <a:r>
              <a:rPr lang="en-US" sz="12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It is helpful to speed the process if the damage is noted upon receipt directly with the Logistics Company (UPS, FEDEX, USPS, LTL, Other) and a claim number is obtained</a:t>
            </a:r>
            <a:endParaRPr lang="en-US" sz="12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4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200" dirty="0">
              <a:latin typeface="Titillium Web" panose="000005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994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24BD7A3-92DC-4660-AAD0-D1AA064563E9}"/>
              </a:ext>
            </a:extLst>
          </p:cNvPr>
          <p:cNvPicPr>
            <a:picLocks noChangeAspect="1"/>
          </p:cNvPicPr>
          <p:nvPr/>
        </p:nvPicPr>
        <p:blipFill>
          <a:blip r:embed="rId2"/>
          <a:stretch>
            <a:fillRect/>
          </a:stretch>
        </p:blipFill>
        <p:spPr>
          <a:xfrm>
            <a:off x="238927" y="8975264"/>
            <a:ext cx="7002572" cy="935289"/>
          </a:xfrm>
          <a:prstGeom prst="rect">
            <a:avLst/>
          </a:prstGeom>
        </p:spPr>
      </p:pic>
      <p:sp>
        <p:nvSpPr>
          <p:cNvPr id="6" name="Subtitle 2">
            <a:extLst>
              <a:ext uri="{FF2B5EF4-FFF2-40B4-BE49-F238E27FC236}">
                <a16:creationId xmlns:a16="http://schemas.microsoft.com/office/drawing/2014/main" id="{60DF451C-E3BD-42C9-965C-734E50E223F1}"/>
              </a:ext>
            </a:extLst>
          </p:cNvPr>
          <p:cNvSpPr>
            <a:spLocks noGrp="1"/>
          </p:cNvSpPr>
          <p:nvPr>
            <p:ph type="subTitle" idx="1"/>
          </p:nvPr>
        </p:nvSpPr>
        <p:spPr>
          <a:xfrm>
            <a:off x="209297" y="8507619"/>
            <a:ext cx="7270685" cy="935289"/>
          </a:xfrm>
        </p:spPr>
        <p:txBody>
          <a:bodyPr>
            <a:noAutofit/>
          </a:bodyPr>
          <a:lstStyle/>
          <a:p>
            <a:r>
              <a:rPr lang="en-US" sz="2720" dirty="0">
                <a:latin typeface="Titillium Web SemiBold" panose="00000700000000000000" pitchFamily="2" charset="0"/>
              </a:rPr>
              <a:t>CS@BIKE.com or 1-877-755-2453(BIKE)</a:t>
            </a:r>
          </a:p>
        </p:txBody>
      </p:sp>
      <p:sp>
        <p:nvSpPr>
          <p:cNvPr id="4" name="TextBox 3">
            <a:extLst>
              <a:ext uri="{FF2B5EF4-FFF2-40B4-BE49-F238E27FC236}">
                <a16:creationId xmlns:a16="http://schemas.microsoft.com/office/drawing/2014/main" id="{0298BB65-6BF2-4872-B306-B227336B54A7}"/>
              </a:ext>
            </a:extLst>
          </p:cNvPr>
          <p:cNvSpPr txBox="1"/>
          <p:nvPr/>
        </p:nvSpPr>
        <p:spPr>
          <a:xfrm>
            <a:off x="209297" y="280502"/>
            <a:ext cx="7061832" cy="8423909"/>
          </a:xfrm>
          <a:prstGeom prst="rect">
            <a:avLst/>
          </a:prstGeom>
          <a:noFill/>
        </p:spPr>
        <p:txBody>
          <a:bodyPr wrap="square" rtlCol="0">
            <a:spAutoFit/>
          </a:bodyPr>
          <a:lstStyle/>
          <a:p>
            <a:pPr>
              <a:lnSpc>
                <a:spcPct val="107000"/>
              </a:lnSpc>
            </a:pPr>
            <a:r>
              <a:rPr lang="en-US" sz="11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TERMS OF LIMITED WARRANTY:</a:t>
            </a:r>
            <a:br>
              <a:rPr lang="en-US" sz="11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This limited warranty is not meant to suggest or imply that the ebike/bicycle cannot be broken or will last forever. It does mean that the ebike/bicycle is covered subject to the terms of the limited warranty. This limited warranty applies only to the original owner of an BIKE.com ebike/bicycle and is not transferable to subsequent owners. This limited warranty is void if the ebike/bicycle is subjected to abuse, neglect, improper repair, improper maintenance, alteration, modification, an accident or other abnormal, excessive, or improper use. This limited warranty applies only to ebike/bicycles purchased in fully assembled and adjusted condition from Authorized BIKE.com Retailers or other outlets specifically authorized by BIKE.com to distribute BIKE.com ebike/bicycles. Damage resulting from normal wear and tear, including the results of fatigue, is not covered. Fatigue damage is a symptom of the frame being worn out through normal use. It is one kind of normal wear and tear, and it is the owner’s responsibility to inspect his/her ebike/bicycle. Damage resulting from improper assembly or maintenance, or from installation of parts and accessories not compatible with the BIKE.com ebike/bicycle, is not covered. All labor charges for warranty service are the responsibility of the ebike/bicycle’s owner. In the event that the processing of a warranty claim requires shipping, any such shipping charges are the responsibility of the ebike/bicycle's owner. During the duration of this limited warranty, BIKE.com will either repair any defective frame or component, or, at our option, replace any defective frame or component with the same or most nearly comparable model or component then available.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THIS IS THE EXCLUSIVE REMEDY UNDER THIS WARRANTY. ANY AND ALL OTHER REMEDIES AND DAMAGES THAT MAY OTHERWISE BE APPLICABLE ARE EXCLUDED, INCLUDING, BUT NOT LIMITED TO, INCIDENTAL OR CONSEQUENTIAL DAMAGES OR PUNITIVE DAMAGES. THIS IS THE ONLY WARRANTY MADE BY BIKE.COM ON ITS FRAMES AND COMPONENTS, AND THERE ARE NO WARRANTIES WHICH EXTEND BEYOND THE DESCRIPTION HEREIN. ANY WARRANTIES THAT MAY OTHERWISE BE IMPLIED BY LAW INCLUDING, BUT NOT LIMITED TO, ANY IMPLIED WARRANTY OF MERCHANTABILITY OR FITNESS FOR A PARTICULAR PURPOSE, ARE EXCLUDED.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This Limited Warranty gives the consumer specific legal rights. The consumer may also have other legal rights which vary from state to state or country to country. Some states and countries do not allow the exclusion or limitation of incidental or consequential damages or warranties, so the above limitations or exclusions may not apply to you. If it is determined by a court of competent jurisdiction that a certain provision of this limited warranty does not apply, such determination shall not affect any other provision of this limited warranty and all other provisions shall remain in effect.</a:t>
            </a:r>
            <a:b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spcAft>
                <a:spcPts val="907"/>
              </a:spcAft>
            </a:pPr>
            <a:r>
              <a:rPr lang="en-US" sz="11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HOW TO MAKE A WARRANTY CLAIM</a:t>
            </a:r>
            <a:br>
              <a:rPr lang="en-US" sz="11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If you believe your Denago ebike purchased from BIKE.com has a warranty issue, please contact our customer service team at </a:t>
            </a:r>
            <a:r>
              <a:rPr lang="en-US" sz="1100" b="1" u="sng"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hlinkClick r:id="rId3"/>
              </a:rPr>
              <a:t>cs@BIKE.com</a:t>
            </a: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 or call 877-755-2453 (BIKE) or contact the retailer where you purchased your bike from.  </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spcAft>
                <a:spcPts val="907"/>
              </a:spcAft>
            </a:pPr>
            <a:r>
              <a:rPr lang="en-US" sz="1100"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A warranty request form must be initiated by you as the customer.  This file is located online or thru this link- </a:t>
            </a:r>
            <a:r>
              <a:rPr lang="en-US" sz="1100" b="1" u="sng" dirty="0">
                <a:solidFill>
                  <a:srgbClr val="002060"/>
                </a:solidFill>
                <a:latin typeface="Titillium Web" panose="00000500000000000000" pitchFamily="2" charset="0"/>
                <a:ea typeface="Times New Roman" panose="02020603050405020304" pitchFamily="18" charset="0"/>
                <a:cs typeface="Times New Roman" panose="02020603050405020304" pitchFamily="18" charset="0"/>
              </a:rPr>
              <a:t>BIKE.com/claim</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spcAft>
                <a:spcPts val="907"/>
              </a:spcAft>
            </a:pPr>
            <a:r>
              <a:rPr lang="en-US" sz="11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t>ECLUSION FOR RENTAL, LIVERY, AND FLEET USE CLAIM</a:t>
            </a:r>
            <a:br>
              <a:rPr lang="en-US" sz="1100" b="1" dirty="0">
                <a:solidFill>
                  <a:srgbClr val="000000"/>
                </a:solidFill>
                <a:latin typeface="Titillium Web" panose="00000500000000000000" pitchFamily="2" charset="0"/>
                <a:ea typeface="Times New Roman" panose="02020603050405020304" pitchFamily="18" charset="0"/>
                <a:cs typeface="Times New Roman" panose="02020603050405020304" pitchFamily="18" charset="0"/>
              </a:rPr>
            </a:br>
            <a:r>
              <a:rPr lang="en-US" sz="1100" dirty="0">
                <a:solidFill>
                  <a:srgbClr val="000000"/>
                </a:solidFill>
                <a:latin typeface="Titillium Web" panose="00000500000000000000" pitchFamily="2" charset="0"/>
                <a:ea typeface="Calibri" panose="020F0502020204030204" pitchFamily="34" charset="0"/>
                <a:cs typeface="Times New Roman" panose="02020603050405020304" pitchFamily="18" charset="0"/>
              </a:rPr>
              <a:t>Denago ebikes are intended for use by end consumers under recreational riding conditions. Rental fleets, delivery services, and other fleet use where ebikes are in continuous use creates special demands on components and dramatically increases wear and tear. As a result, the Denago warranty does not apply to ebikes used in fleet environments. Ebikes used in these types of environments require more frequent and significant maintenance to maintain performance. If you are interested in using Denago ebikes as part of a fleet, please contact our customer support team directly for guidance."</a:t>
            </a:r>
            <a:endParaRPr lang="en-US" sz="1100" dirty="0">
              <a:latin typeface="Titillium Web" panose="00000500000000000000" pitchFamily="2" charset="0"/>
              <a:ea typeface="Calibri" panose="020F0502020204030204" pitchFamily="34" charset="0"/>
              <a:cs typeface="Times New Roman" panose="02020603050405020304" pitchFamily="18" charset="0"/>
            </a:endParaRPr>
          </a:p>
          <a:p>
            <a:pPr>
              <a:lnSpc>
                <a:spcPct val="107000"/>
              </a:lnSpc>
            </a:pPr>
            <a:endParaRPr lang="en-US" sz="1247"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038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rranty Program 02152022" id="{2C52C03F-848E-4A81-97CD-56480A05622E}" vid="{118D9B43-4C61-4532-B784-FD9542C53340}"/>
    </a:ext>
  </a:extLst>
</a:theme>
</file>

<file path=docProps/app.xml><?xml version="1.0" encoding="utf-8"?>
<Properties xmlns="http://schemas.openxmlformats.org/officeDocument/2006/extended-properties" xmlns:vt="http://schemas.openxmlformats.org/officeDocument/2006/docPropsVTypes">
  <Template>Warranty Program 02152022</Template>
  <TotalTime>127</TotalTime>
  <Words>1190</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Titillium Web</vt:lpstr>
      <vt:lpstr>Titillium Web SemiBold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Richey</dc:creator>
  <cp:lastModifiedBy>Steve Richey</cp:lastModifiedBy>
  <cp:revision>1</cp:revision>
  <dcterms:created xsi:type="dcterms:W3CDTF">2022-03-28T17:59:26Z</dcterms:created>
  <dcterms:modified xsi:type="dcterms:W3CDTF">2022-03-28T20:10:20Z</dcterms:modified>
</cp:coreProperties>
</file>